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0" r:id="rId4"/>
    <p:sldId id="265" r:id="rId5"/>
    <p:sldId id="277" r:id="rId6"/>
    <p:sldId id="279" r:id="rId7"/>
    <p:sldId id="281" r:id="rId8"/>
    <p:sldId id="280" r:id="rId9"/>
    <p:sldId id="282" r:id="rId10"/>
    <p:sldId id="278" r:id="rId11"/>
  </p:sldIdLst>
  <p:sldSz cx="18288000" cy="10287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3217"/>
    <a:srgbClr val="EEEDE7"/>
    <a:srgbClr val="E1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02165920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4067175" y="2143125"/>
          <a:ext cx="14211300" cy="8372475"/>
          <a:chOff x="4067175" y="2143125"/>
          <a:chExt cx="14211300" cy="8372475"/>
        </a:xfrm>
      </p:grpSpPr>
      <p:sp>
        <p:nvSpPr>
          <p:cNvPr id="3" name="직사각형 2"/>
          <p:cNvSpPr/>
          <p:nvPr/>
        </p:nvSpPr>
        <p:spPr>
          <a:xfrm>
            <a:off x="4607496" y="1714552"/>
            <a:ext cx="9073008" cy="3140915"/>
          </a:xfrm>
          <a:prstGeom prst="rect">
            <a:avLst/>
          </a:prstGeom>
          <a:solidFill>
            <a:srgbClr val="5032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7"/>
          <p:cNvSpPr txBox="1"/>
          <p:nvPr/>
        </p:nvSpPr>
        <p:spPr>
          <a:xfrm>
            <a:off x="7361802" y="8167836"/>
            <a:ext cx="3564396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altLang="ko-KR" sz="3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r>
              <a:rPr lang="ko-KR" altLang="en-US" sz="3600" dirty="0" smtClean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차 프로젝트 </a:t>
            </a:r>
            <a:endParaRPr lang="en-US" altLang="ko-KR" sz="3600" dirty="0" smtClean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ko-KR" altLang="en-US" sz="3600" dirty="0" smtClean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이우진</a:t>
            </a:r>
            <a:endParaRPr lang="en-US" sz="36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5831632" y="2053902"/>
            <a:ext cx="6624736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8000" spc="600" dirty="0" smtClean="0">
                <a:solidFill>
                  <a:srgbClr val="FFFFF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Plants to the Recue</a:t>
            </a:r>
            <a:endParaRPr lang="en-US" sz="8000" spc="600" dirty="0">
              <a:solidFill>
                <a:srgbClr val="FFFFFF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-352425" y="-1019175"/>
          <a:ext cx="18630900" cy="8858250"/>
          <a:chOff x="-352425" y="-1019175"/>
          <a:chExt cx="18630900" cy="8858250"/>
        </a:xfrm>
      </p:grpSpPr>
      <p:sp>
        <p:nvSpPr>
          <p:cNvPr id="17" name="직사각형 16"/>
          <p:cNvSpPr/>
          <p:nvPr/>
        </p:nvSpPr>
        <p:spPr>
          <a:xfrm>
            <a:off x="1776772" y="4912303"/>
            <a:ext cx="14748049" cy="1368152"/>
          </a:xfrm>
          <a:prstGeom prst="rect">
            <a:avLst/>
          </a:prstGeom>
          <a:solidFill>
            <a:srgbClr val="5032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776772" y="3277580"/>
            <a:ext cx="14748049" cy="1368152"/>
          </a:xfrm>
          <a:prstGeom prst="rect">
            <a:avLst/>
          </a:prstGeom>
          <a:solidFill>
            <a:srgbClr val="5032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776772" y="8291728"/>
            <a:ext cx="14748049" cy="1368152"/>
          </a:xfrm>
          <a:prstGeom prst="rect">
            <a:avLst/>
          </a:prstGeom>
          <a:solidFill>
            <a:srgbClr val="5032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776772" y="6657005"/>
            <a:ext cx="14748049" cy="1368152"/>
          </a:xfrm>
          <a:prstGeom prst="rect">
            <a:avLst/>
          </a:prstGeom>
          <a:solidFill>
            <a:srgbClr val="5032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-26966"/>
            <a:ext cx="18288000" cy="2722196"/>
          </a:xfrm>
          <a:prstGeom prst="rect">
            <a:avLst/>
          </a:prstGeom>
          <a:solidFill>
            <a:srgbClr val="5032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40407" y="1107040"/>
            <a:ext cx="7020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4. </a:t>
            </a:r>
            <a:r>
              <a:rPr lang="ko-KR" altLang="en-US" sz="72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향후 계획</a:t>
            </a:r>
            <a:endParaRPr lang="ko-KR" altLang="en-US" sz="7200" dirty="0">
              <a:solidFill>
                <a:schemeClr val="bg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94012" y="3664431"/>
            <a:ext cx="14113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동적인 요소 추가</a:t>
            </a:r>
            <a:endParaRPr lang="ko-KR" altLang="en-US" sz="4800" dirty="0">
              <a:solidFill>
                <a:schemeClr val="bg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94012" y="5278631"/>
            <a:ext cx="14113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로그인</a:t>
            </a:r>
            <a:r>
              <a:rPr lang="en-US" altLang="ko-KR" sz="48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,</a:t>
            </a:r>
            <a:r>
              <a:rPr lang="ko-KR" altLang="en-US" sz="48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로그아웃 구현</a:t>
            </a:r>
            <a:endParaRPr lang="ko-KR" altLang="en-US" sz="4800" dirty="0">
              <a:solidFill>
                <a:schemeClr val="bg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94012" y="6962691"/>
            <a:ext cx="14113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장바구니 구현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94012" y="8663007"/>
            <a:ext cx="14113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리뷰 구현</a:t>
            </a:r>
            <a:endParaRPr lang="ko-KR" altLang="en-US" sz="4800" dirty="0">
              <a:solidFill>
                <a:schemeClr val="bg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520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-352425" y="-1019175"/>
          <a:ext cx="18630900" cy="8858250"/>
          <a:chOff x="-352425" y="-1019175"/>
          <a:chExt cx="18630900" cy="8858250"/>
        </a:xfrm>
      </p:grpSpPr>
      <p:sp>
        <p:nvSpPr>
          <p:cNvPr id="17" name="직사각형 16"/>
          <p:cNvSpPr/>
          <p:nvPr/>
        </p:nvSpPr>
        <p:spPr>
          <a:xfrm>
            <a:off x="1776772" y="4912303"/>
            <a:ext cx="14748049" cy="1368152"/>
          </a:xfrm>
          <a:prstGeom prst="rect">
            <a:avLst/>
          </a:prstGeom>
          <a:solidFill>
            <a:srgbClr val="5032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776772" y="3277580"/>
            <a:ext cx="14748049" cy="1368152"/>
          </a:xfrm>
          <a:prstGeom prst="rect">
            <a:avLst/>
          </a:prstGeom>
          <a:solidFill>
            <a:srgbClr val="5032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776772" y="8291728"/>
            <a:ext cx="14748049" cy="1368152"/>
          </a:xfrm>
          <a:prstGeom prst="rect">
            <a:avLst/>
          </a:prstGeom>
          <a:solidFill>
            <a:srgbClr val="5032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776772" y="6657005"/>
            <a:ext cx="14748049" cy="1368152"/>
          </a:xfrm>
          <a:prstGeom prst="rect">
            <a:avLst/>
          </a:prstGeom>
          <a:solidFill>
            <a:srgbClr val="5032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-26966"/>
            <a:ext cx="18288000" cy="2722196"/>
          </a:xfrm>
          <a:prstGeom prst="rect">
            <a:avLst/>
          </a:prstGeom>
          <a:solidFill>
            <a:srgbClr val="5032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955869" y="1107040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목 차</a:t>
            </a:r>
            <a:endParaRPr lang="ko-KR" altLang="en-US" sz="7200" dirty="0">
              <a:solidFill>
                <a:schemeClr val="bg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87217" y="3664431"/>
            <a:ext cx="14113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1. </a:t>
            </a:r>
            <a:r>
              <a:rPr lang="ko-KR" altLang="en-US" sz="48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기획 의도 및 선정 이유</a:t>
            </a:r>
            <a:endParaRPr lang="ko-KR" altLang="en-US" sz="4800" dirty="0">
              <a:solidFill>
                <a:schemeClr val="bg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87217" y="5278631"/>
            <a:ext cx="14113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2</a:t>
            </a:r>
            <a:r>
              <a:rPr lang="en-US" altLang="ko-KR" sz="48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. </a:t>
            </a:r>
            <a:r>
              <a:rPr lang="ko-KR" altLang="en-US" sz="48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사이트 </a:t>
            </a:r>
            <a:r>
              <a:rPr lang="ko-KR" altLang="en-US" sz="48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설계</a:t>
            </a:r>
            <a:endParaRPr lang="ko-KR" altLang="en-US" sz="4800" dirty="0">
              <a:solidFill>
                <a:schemeClr val="bg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87217" y="6962691"/>
            <a:ext cx="14113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3</a:t>
            </a:r>
            <a:r>
              <a:rPr lang="en-US" altLang="ko-KR" sz="48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.</a:t>
            </a:r>
            <a:r>
              <a:rPr lang="ko-KR" altLang="en-US" sz="48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</a:t>
            </a:r>
            <a:r>
              <a:rPr lang="ko-KR" altLang="en-US" sz="48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사이트 </a:t>
            </a:r>
            <a:r>
              <a:rPr lang="ko-KR" altLang="en-US" sz="48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구현</a:t>
            </a:r>
            <a:endParaRPr lang="ko-KR" altLang="en-US" sz="4800" dirty="0">
              <a:solidFill>
                <a:schemeClr val="bg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87217" y="8663007"/>
            <a:ext cx="14113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4</a:t>
            </a:r>
            <a:r>
              <a:rPr lang="en-US" altLang="ko-KR" sz="48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. </a:t>
            </a:r>
            <a:r>
              <a:rPr lang="ko-KR" altLang="en-US" sz="4800" dirty="0" smtClean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향후 계획</a:t>
            </a:r>
            <a:endParaRPr lang="ko-KR" altLang="en-US" sz="4800" dirty="0">
              <a:solidFill>
                <a:schemeClr val="bg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1428750" y="1343025"/>
          <a:ext cx="16868775" cy="8877300"/>
          <a:chOff x="1428750" y="1343025"/>
          <a:chExt cx="16868775" cy="8877300"/>
        </a:xfrm>
      </p:grpSpPr>
      <p:sp>
        <p:nvSpPr>
          <p:cNvPr id="15" name="TextBox 14"/>
          <p:cNvSpPr txBox="1"/>
          <p:nvPr/>
        </p:nvSpPr>
        <p:spPr>
          <a:xfrm>
            <a:off x="1363316" y="967036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1. </a:t>
            </a:r>
            <a:r>
              <a:rPr lang="ko-KR" altLang="en-US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기획 의도 및 선정 이유</a:t>
            </a:r>
            <a:endParaRPr lang="ko-KR" altLang="en-US" sz="4400" dirty="0">
              <a:solidFill>
                <a:srgbClr val="50321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91267" y="2983260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상품</a:t>
            </a:r>
            <a:r>
              <a:rPr lang="en-US" altLang="ko-KR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(</a:t>
            </a:r>
            <a:r>
              <a:rPr lang="ko-KR" altLang="en-US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아로마 오일</a:t>
            </a:r>
            <a:r>
              <a:rPr lang="en-US" altLang="ko-KR" sz="4400" dirty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)</a:t>
            </a:r>
            <a:r>
              <a:rPr lang="ko-KR" altLang="en-US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컨텐츠가 흔하지가 않음</a:t>
            </a:r>
            <a:r>
              <a:rPr lang="en-US" altLang="ko-KR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.</a:t>
            </a:r>
            <a:endParaRPr lang="ko-KR" altLang="en-US" sz="4400" dirty="0">
              <a:solidFill>
                <a:srgbClr val="50321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61491" y="4639444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데이터 양이 너무 많지 않고 분류가 적당하다고 판단</a:t>
            </a:r>
            <a:endParaRPr lang="ko-KR" altLang="en-US" sz="4400" dirty="0">
              <a:solidFill>
                <a:srgbClr val="50321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61491" y="6272981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반복적인 모듈을 활용하기에 좋다고 생각</a:t>
            </a:r>
            <a:endParaRPr lang="ko-KR" altLang="en-US" sz="4400" dirty="0">
              <a:solidFill>
                <a:srgbClr val="50321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92087" y="1903140"/>
            <a:ext cx="15628778" cy="216024"/>
          </a:xfrm>
          <a:prstGeom prst="rect">
            <a:avLst/>
          </a:prstGeom>
          <a:solidFill>
            <a:srgbClr val="5032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61490" y="7906518"/>
            <a:ext cx="146952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전체적인 레이아웃은 비슷하게 구성하고 부족한 부분은 보완</a:t>
            </a:r>
            <a:endParaRPr lang="ko-KR" altLang="en-US" sz="4400" dirty="0">
              <a:solidFill>
                <a:srgbClr val="50321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1428750" y="1343025"/>
          <a:ext cx="16868775" cy="8877300"/>
          <a:chOff x="1428750" y="1343025"/>
          <a:chExt cx="16868775" cy="8877300"/>
        </a:xfrm>
      </p:grpSpPr>
      <p:sp>
        <p:nvSpPr>
          <p:cNvPr id="15" name="TextBox 14"/>
          <p:cNvSpPr txBox="1"/>
          <p:nvPr/>
        </p:nvSpPr>
        <p:spPr>
          <a:xfrm>
            <a:off x="1363316" y="895028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2. </a:t>
            </a:r>
            <a:r>
              <a:rPr lang="ko-KR" altLang="en-US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사이트 설계</a:t>
            </a:r>
            <a:r>
              <a:rPr lang="en-US" altLang="ko-KR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(page)</a:t>
            </a:r>
            <a:endParaRPr lang="ko-KR" altLang="en-US" sz="4400" dirty="0">
              <a:solidFill>
                <a:srgbClr val="50321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92087" y="1831132"/>
            <a:ext cx="15628778" cy="191168"/>
          </a:xfrm>
          <a:prstGeom prst="rect">
            <a:avLst/>
          </a:prstGeom>
          <a:solidFill>
            <a:srgbClr val="5032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87" y="2198598"/>
            <a:ext cx="2734057" cy="5229955"/>
          </a:xfrm>
          <a:prstGeom prst="rect">
            <a:avLst/>
          </a:prstGeom>
          <a:ln w="28575">
            <a:solidFill>
              <a:srgbClr val="503217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852" y="2184775"/>
            <a:ext cx="2981741" cy="5087060"/>
          </a:xfrm>
          <a:prstGeom prst="rect">
            <a:avLst/>
          </a:prstGeom>
          <a:ln w="28575">
            <a:solidFill>
              <a:srgbClr val="503217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847" y="2171286"/>
            <a:ext cx="2581635" cy="5068007"/>
          </a:xfrm>
          <a:prstGeom prst="rect">
            <a:avLst/>
          </a:prstGeom>
          <a:ln w="28575">
            <a:solidFill>
              <a:srgbClr val="503217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33" y="2198598"/>
            <a:ext cx="2868611" cy="4016057"/>
          </a:xfrm>
          <a:prstGeom prst="rect">
            <a:avLst/>
          </a:prstGeom>
          <a:ln w="28575">
            <a:solidFill>
              <a:srgbClr val="503217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200" y="2198598"/>
            <a:ext cx="3048425" cy="5153744"/>
          </a:xfrm>
          <a:prstGeom prst="rect">
            <a:avLst/>
          </a:prstGeom>
          <a:ln w="28575">
            <a:solidFill>
              <a:srgbClr val="503217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235" y="4856443"/>
            <a:ext cx="3153215" cy="5239481"/>
          </a:xfrm>
          <a:prstGeom prst="rect">
            <a:avLst/>
          </a:prstGeom>
          <a:ln w="28575">
            <a:solidFill>
              <a:srgbClr val="503217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1153" y="6782969"/>
            <a:ext cx="3439005" cy="2943636"/>
          </a:xfrm>
          <a:prstGeom prst="rect">
            <a:avLst/>
          </a:prstGeom>
          <a:ln w="28575">
            <a:solidFill>
              <a:srgbClr val="503217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384" y="6552899"/>
            <a:ext cx="3448531" cy="3353268"/>
          </a:xfrm>
          <a:prstGeom prst="rect">
            <a:avLst/>
          </a:prstGeom>
          <a:ln w="28575">
            <a:solidFill>
              <a:srgbClr val="503217"/>
            </a:solidFill>
          </a:ln>
        </p:spPr>
      </p:pic>
    </p:spTree>
    <p:extLst>
      <p:ext uri="{BB962C8B-B14F-4D97-AF65-F5344CB8AC3E}">
        <p14:creationId xmlns:p14="http://schemas.microsoft.com/office/powerpoint/2010/main" val="812150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1428750" y="1343025"/>
          <a:ext cx="16868775" cy="8877300"/>
          <a:chOff x="1428750" y="1343025"/>
          <a:chExt cx="16868775" cy="8877300"/>
        </a:xfrm>
      </p:grpSpPr>
      <p:sp>
        <p:nvSpPr>
          <p:cNvPr id="15" name="TextBox 14"/>
          <p:cNvSpPr txBox="1"/>
          <p:nvPr/>
        </p:nvSpPr>
        <p:spPr>
          <a:xfrm>
            <a:off x="1363316" y="895028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r>
              <a:rPr lang="en-US" altLang="ko-KR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. </a:t>
            </a:r>
            <a:r>
              <a:rPr lang="ko-KR" altLang="en-US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사이트 설계</a:t>
            </a:r>
            <a:r>
              <a:rPr lang="en-US" altLang="ko-KR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(module)</a:t>
            </a:r>
            <a:endParaRPr lang="ko-KR" altLang="en-US" sz="4400" dirty="0">
              <a:solidFill>
                <a:srgbClr val="50321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92087" y="1831132"/>
            <a:ext cx="15628778" cy="191168"/>
          </a:xfrm>
          <a:prstGeom prst="rect">
            <a:avLst/>
          </a:prstGeom>
          <a:solidFill>
            <a:srgbClr val="5032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07" y="2190120"/>
            <a:ext cx="4856657" cy="2525935"/>
          </a:xfrm>
          <a:prstGeom prst="rect">
            <a:avLst/>
          </a:prstGeom>
          <a:ln>
            <a:solidFill>
              <a:srgbClr val="503217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4" y="2171635"/>
            <a:ext cx="5616624" cy="2252024"/>
          </a:xfrm>
          <a:prstGeom prst="rect">
            <a:avLst/>
          </a:prstGeom>
          <a:ln>
            <a:solidFill>
              <a:srgbClr val="503217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66" y="4867689"/>
            <a:ext cx="4892398" cy="2431551"/>
          </a:xfrm>
          <a:prstGeom prst="rect">
            <a:avLst/>
          </a:prstGeom>
          <a:ln>
            <a:solidFill>
              <a:srgbClr val="503217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4" y="4781737"/>
            <a:ext cx="5807487" cy="2517504"/>
          </a:xfrm>
          <a:prstGeom prst="rect">
            <a:avLst/>
          </a:prstGeom>
          <a:ln>
            <a:solidFill>
              <a:srgbClr val="503217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6247" y="2188963"/>
            <a:ext cx="4845651" cy="2366151"/>
          </a:xfrm>
          <a:prstGeom prst="rect">
            <a:avLst/>
          </a:prstGeom>
          <a:ln>
            <a:solidFill>
              <a:srgbClr val="503217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151" y="4781738"/>
            <a:ext cx="4636714" cy="2588954"/>
          </a:xfrm>
          <a:prstGeom prst="rect">
            <a:avLst/>
          </a:prstGeom>
          <a:ln>
            <a:solidFill>
              <a:srgbClr val="503217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24" y="7303740"/>
            <a:ext cx="4673504" cy="2897830"/>
          </a:xfrm>
          <a:prstGeom prst="rect">
            <a:avLst/>
          </a:prstGeom>
          <a:ln>
            <a:solidFill>
              <a:srgbClr val="503217"/>
            </a:solidFill>
          </a:ln>
        </p:spPr>
      </p:pic>
    </p:spTree>
    <p:extLst>
      <p:ext uri="{BB962C8B-B14F-4D97-AF65-F5344CB8AC3E}">
        <p14:creationId xmlns:p14="http://schemas.microsoft.com/office/powerpoint/2010/main" val="2953205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1428750" y="1343025"/>
          <a:ext cx="16868775" cy="8877300"/>
          <a:chOff x="1428750" y="1343025"/>
          <a:chExt cx="16868775" cy="8877300"/>
        </a:xfrm>
      </p:grpSpPr>
      <p:sp>
        <p:nvSpPr>
          <p:cNvPr id="15" name="TextBox 14"/>
          <p:cNvSpPr txBox="1"/>
          <p:nvPr/>
        </p:nvSpPr>
        <p:spPr>
          <a:xfrm>
            <a:off x="1363316" y="895028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r>
              <a:rPr lang="en-US" altLang="ko-KR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. </a:t>
            </a:r>
            <a:r>
              <a:rPr lang="ko-KR" altLang="en-US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사이트 </a:t>
            </a:r>
            <a:r>
              <a:rPr lang="ko-KR" altLang="en-US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구현 </a:t>
            </a:r>
            <a:r>
              <a:rPr lang="en-US" altLang="ko-KR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(</a:t>
            </a:r>
            <a:r>
              <a:rPr lang="ko-KR" altLang="en-US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메인</a:t>
            </a:r>
            <a:r>
              <a:rPr lang="en-US" altLang="ko-KR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)</a:t>
            </a:r>
            <a:endParaRPr lang="ko-KR" altLang="en-US" sz="4400" dirty="0">
              <a:solidFill>
                <a:srgbClr val="50321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92087" y="1831132"/>
            <a:ext cx="15628778" cy="191168"/>
          </a:xfrm>
          <a:prstGeom prst="rect">
            <a:avLst/>
          </a:prstGeom>
          <a:solidFill>
            <a:srgbClr val="5032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01"/>
          <a:stretch/>
        </p:blipFill>
        <p:spPr>
          <a:xfrm>
            <a:off x="1376874" y="2188962"/>
            <a:ext cx="3950701" cy="7303819"/>
          </a:xfrm>
          <a:prstGeom prst="rect">
            <a:avLst/>
          </a:prstGeom>
          <a:ln>
            <a:solidFill>
              <a:srgbClr val="503217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99"/>
          <a:stretch/>
        </p:blipFill>
        <p:spPr>
          <a:xfrm>
            <a:off x="5615608" y="2214864"/>
            <a:ext cx="3456384" cy="6559666"/>
          </a:xfrm>
          <a:prstGeom prst="rect">
            <a:avLst/>
          </a:prstGeom>
          <a:ln>
            <a:solidFill>
              <a:srgbClr val="503217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9360026" y="2214864"/>
            <a:ext cx="756084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스크롤 페이드인 효과</a:t>
            </a:r>
            <a:endParaRPr lang="en-US" altLang="ko-KR" sz="3200" dirty="0" smtClean="0">
              <a:solidFill>
                <a:srgbClr val="50321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3200" dirty="0">
              <a:solidFill>
                <a:srgbClr val="50321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텍스트 배너 재귀 함수 호출</a:t>
            </a:r>
            <a:endParaRPr lang="en-US" altLang="ko-KR" sz="3200" dirty="0" smtClean="0">
              <a:solidFill>
                <a:srgbClr val="50321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3200" dirty="0">
              <a:solidFill>
                <a:srgbClr val="50321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FAQ – </a:t>
            </a:r>
            <a:r>
              <a:rPr lang="ko-KR" altLang="en-US" sz="3200" dirty="0" err="1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토글</a:t>
            </a:r>
            <a:r>
              <a:rPr lang="ko-KR" altLang="en-US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방식</a:t>
            </a:r>
            <a:endParaRPr lang="en-US" altLang="ko-KR" sz="3200" dirty="0" smtClean="0">
              <a:solidFill>
                <a:srgbClr val="50321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3200" dirty="0">
              <a:solidFill>
                <a:srgbClr val="50321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상품 리스트 마우스 </a:t>
            </a:r>
            <a:r>
              <a:rPr lang="ko-KR" altLang="en-US" sz="3200" dirty="0" err="1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오버시</a:t>
            </a:r>
            <a:r>
              <a:rPr lang="ko-KR" altLang="en-US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endParaRPr lang="en-US" altLang="ko-KR" sz="3200" dirty="0" smtClean="0">
              <a:solidFill>
                <a:srgbClr val="50321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다른 이미지 </a:t>
            </a:r>
            <a:r>
              <a:rPr lang="en-US" altLang="ko-KR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or </a:t>
            </a:r>
            <a:r>
              <a:rPr lang="ko-KR" altLang="en-US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비디오 노출</a:t>
            </a:r>
            <a:endParaRPr lang="en-US" altLang="ko-KR" sz="3200" dirty="0" smtClean="0">
              <a:solidFill>
                <a:srgbClr val="50321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3200" dirty="0">
              <a:solidFill>
                <a:srgbClr val="50321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홈페이</a:t>
            </a:r>
            <a:r>
              <a:rPr lang="ko-KR" altLang="en-US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지 넓이 축소 </a:t>
            </a:r>
            <a:r>
              <a:rPr lang="ko-KR" altLang="en-US" sz="3200" dirty="0" err="1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할때</a:t>
            </a:r>
            <a:r>
              <a:rPr lang="ko-KR" altLang="en-US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상품 리스트 </a:t>
            </a:r>
            <a:r>
              <a:rPr lang="ko-KR" altLang="en-US" sz="3200" dirty="0" err="1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스와이퍼</a:t>
            </a:r>
            <a:r>
              <a:rPr lang="ko-KR" altLang="en-US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등장</a:t>
            </a:r>
            <a:r>
              <a:rPr lang="en-US" altLang="ko-KR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3200" dirty="0" err="1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네비</a:t>
            </a:r>
            <a:r>
              <a:rPr lang="ko-KR" altLang="en-US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바 햄버거 버튼 노출</a:t>
            </a:r>
            <a:endParaRPr lang="ko-KR" altLang="en-US" sz="3200" dirty="0">
              <a:solidFill>
                <a:srgbClr val="50321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747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1428750" y="1343025"/>
          <a:ext cx="16868775" cy="8877300"/>
          <a:chOff x="1428750" y="1343025"/>
          <a:chExt cx="16868775" cy="8877300"/>
        </a:xfrm>
      </p:grpSpPr>
      <p:sp>
        <p:nvSpPr>
          <p:cNvPr id="15" name="TextBox 14"/>
          <p:cNvSpPr txBox="1"/>
          <p:nvPr/>
        </p:nvSpPr>
        <p:spPr>
          <a:xfrm>
            <a:off x="1363316" y="895028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r>
              <a:rPr lang="en-US" altLang="ko-KR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. </a:t>
            </a:r>
            <a:r>
              <a:rPr lang="ko-KR" altLang="en-US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사이트 </a:t>
            </a:r>
            <a:r>
              <a:rPr lang="ko-KR" altLang="en-US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구현 </a:t>
            </a:r>
            <a:r>
              <a:rPr lang="en-US" altLang="ko-KR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(</a:t>
            </a:r>
            <a:r>
              <a:rPr lang="ko-KR" altLang="en-US" sz="4400" dirty="0" err="1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상품리스트</a:t>
            </a:r>
            <a:r>
              <a:rPr lang="en-US" altLang="ko-KR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)</a:t>
            </a:r>
            <a:endParaRPr lang="ko-KR" altLang="en-US" sz="4400" dirty="0">
              <a:solidFill>
                <a:srgbClr val="50321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92087" y="1831132"/>
            <a:ext cx="15628778" cy="191168"/>
          </a:xfrm>
          <a:prstGeom prst="rect">
            <a:avLst/>
          </a:prstGeom>
          <a:solidFill>
            <a:srgbClr val="5032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360026" y="2214864"/>
            <a:ext cx="75608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상품 </a:t>
            </a:r>
            <a:r>
              <a:rPr lang="ko-KR" altLang="en-US" sz="3200" dirty="0" err="1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클릭시</a:t>
            </a:r>
            <a:r>
              <a:rPr lang="ko-KR" altLang="en-US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state</a:t>
            </a:r>
            <a:r>
              <a:rPr lang="ko-KR" altLang="en-US" sz="3200" dirty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 값을 넣어서 디테일 페이지로 넘기고 디테일 페이지에서 </a:t>
            </a:r>
            <a:r>
              <a:rPr lang="en-US" altLang="ko-KR" sz="3200" dirty="0" err="1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uselocation</a:t>
            </a:r>
            <a:r>
              <a:rPr lang="en-US" altLang="ko-KR" sz="3200" dirty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3200" dirty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으로 값을 받아서 </a:t>
            </a:r>
            <a:r>
              <a:rPr lang="ko-KR" altLang="en-US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넘긴다 </a:t>
            </a:r>
            <a:endParaRPr lang="en-US" altLang="ko-KR" sz="3200" dirty="0" smtClean="0">
              <a:solidFill>
                <a:srgbClr val="50321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넘길 때 </a:t>
            </a:r>
            <a:r>
              <a:rPr lang="ko-KR" altLang="en-US" sz="3200" dirty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데이터 전체를 넣어서 </a:t>
            </a:r>
            <a:r>
              <a:rPr lang="ko-KR" altLang="en-US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넘어 </a:t>
            </a:r>
            <a:r>
              <a:rPr lang="ko-KR" altLang="en-US" sz="3200" dirty="0" err="1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간것이</a:t>
            </a:r>
            <a:r>
              <a:rPr lang="ko-KR" altLang="en-US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3200" dirty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아니라 </a:t>
            </a:r>
            <a:r>
              <a:rPr lang="ko-KR" altLang="en-US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키 값만 </a:t>
            </a:r>
            <a:r>
              <a:rPr lang="ko-KR" altLang="en-US" sz="3200" dirty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넘겨서 디테일 페이지에서 그 </a:t>
            </a:r>
            <a:r>
              <a:rPr lang="ko-KR" altLang="en-US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키 값에 </a:t>
            </a:r>
            <a:r>
              <a:rPr lang="ko-KR" altLang="en-US" sz="3200" dirty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해당하는 </a:t>
            </a:r>
            <a:r>
              <a:rPr lang="ko-KR" altLang="en-US" sz="3200" dirty="0" err="1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밸류</a:t>
            </a:r>
            <a:r>
              <a:rPr lang="ko-KR" altLang="en-US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값들을 상품 디테일에서 </a:t>
            </a:r>
            <a:r>
              <a:rPr lang="ko-KR" altLang="en-US" sz="3200" dirty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불러옴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" b="57678"/>
          <a:stretch/>
        </p:blipFill>
        <p:spPr>
          <a:xfrm>
            <a:off x="1346026" y="2551211"/>
            <a:ext cx="7077894" cy="6758853"/>
          </a:xfrm>
          <a:prstGeom prst="rect">
            <a:avLst/>
          </a:prstGeom>
          <a:ln>
            <a:solidFill>
              <a:srgbClr val="503217"/>
            </a:solidFill>
          </a:ln>
        </p:spPr>
      </p:pic>
    </p:spTree>
    <p:extLst>
      <p:ext uri="{BB962C8B-B14F-4D97-AF65-F5344CB8AC3E}">
        <p14:creationId xmlns:p14="http://schemas.microsoft.com/office/powerpoint/2010/main" val="3319663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1428750" y="1343025"/>
          <a:ext cx="16868775" cy="8877300"/>
          <a:chOff x="1428750" y="1343025"/>
          <a:chExt cx="16868775" cy="8877300"/>
        </a:xfrm>
      </p:grpSpPr>
      <p:sp>
        <p:nvSpPr>
          <p:cNvPr id="15" name="TextBox 14"/>
          <p:cNvSpPr txBox="1"/>
          <p:nvPr/>
        </p:nvSpPr>
        <p:spPr>
          <a:xfrm>
            <a:off x="1363316" y="895028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r>
              <a:rPr lang="en-US" altLang="ko-KR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. </a:t>
            </a:r>
            <a:r>
              <a:rPr lang="ko-KR" altLang="en-US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사이트 </a:t>
            </a:r>
            <a:r>
              <a:rPr lang="ko-KR" altLang="en-US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구현 </a:t>
            </a:r>
            <a:r>
              <a:rPr lang="en-US" altLang="ko-KR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(</a:t>
            </a:r>
            <a:r>
              <a:rPr lang="ko-KR" altLang="en-US" sz="4400" dirty="0" err="1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서칭</a:t>
            </a:r>
            <a:r>
              <a:rPr lang="en-US" altLang="ko-KR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)</a:t>
            </a:r>
            <a:endParaRPr lang="ko-KR" altLang="en-US" sz="4400" dirty="0">
              <a:solidFill>
                <a:srgbClr val="50321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92087" y="1831132"/>
            <a:ext cx="15628778" cy="191168"/>
          </a:xfrm>
          <a:prstGeom prst="rect">
            <a:avLst/>
          </a:prstGeom>
          <a:solidFill>
            <a:srgbClr val="5032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360026" y="2214864"/>
            <a:ext cx="75608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search </a:t>
            </a:r>
            <a:r>
              <a:rPr lang="ko-KR" altLang="en-US" sz="3200" dirty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 키워드를 검색하면 </a:t>
            </a:r>
            <a:r>
              <a:rPr lang="en-US" altLang="ko-KR" sz="3200" dirty="0" err="1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useNavigate</a:t>
            </a:r>
            <a:r>
              <a:rPr lang="ko-KR" altLang="en-US" sz="3200" dirty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를 사용하여 </a:t>
            </a:r>
            <a:r>
              <a:rPr lang="en-US" altLang="ko-KR" sz="3200" dirty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state</a:t>
            </a:r>
            <a:r>
              <a:rPr lang="ko-KR" altLang="en-US" sz="3200" dirty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 </a:t>
            </a:r>
            <a:r>
              <a:rPr lang="ko-KR" altLang="en-US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키워드 값을 </a:t>
            </a:r>
            <a:r>
              <a:rPr lang="ko-KR" altLang="en-US" sz="3200" dirty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넣고 </a:t>
            </a:r>
            <a:r>
              <a:rPr lang="en-US" altLang="ko-KR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search </a:t>
            </a:r>
            <a:r>
              <a:rPr lang="ko-KR" altLang="en-US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페이지로 이동시켜준다</a:t>
            </a:r>
            <a:endParaRPr lang="en-US" altLang="ko-KR" sz="3200" dirty="0" smtClean="0">
              <a:solidFill>
                <a:srgbClr val="50321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search </a:t>
            </a:r>
            <a:r>
              <a:rPr lang="ko-KR" altLang="en-US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페이지로에서  </a:t>
            </a:r>
            <a:r>
              <a:rPr lang="en-US" altLang="ko-KR" sz="3200" dirty="0" err="1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useLocation</a:t>
            </a:r>
            <a:r>
              <a:rPr lang="ko-KR" altLang="en-US" sz="3200" dirty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으로 </a:t>
            </a:r>
            <a:r>
              <a:rPr lang="ko-KR" altLang="en-US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받은 데이터 값을 다음 </a:t>
            </a:r>
            <a:r>
              <a:rPr lang="ko-KR" altLang="en-US" sz="3200" dirty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리스트에 </a:t>
            </a:r>
            <a:r>
              <a:rPr lang="ko-KR" altLang="en-US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뿌림</a:t>
            </a:r>
            <a:endParaRPr lang="en-US" altLang="ko-KR" sz="3200" dirty="0" smtClean="0">
              <a:solidFill>
                <a:srgbClr val="50321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3200" dirty="0" smtClean="0">
              <a:solidFill>
                <a:srgbClr val="50321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상품 클릭하면 상품 디테일 페이지로 이동</a:t>
            </a:r>
            <a:endParaRPr lang="ko-KR" altLang="en-US" sz="3200" dirty="0">
              <a:solidFill>
                <a:srgbClr val="50321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81" y="2214864"/>
            <a:ext cx="5760640" cy="6820177"/>
          </a:xfrm>
          <a:prstGeom prst="rect">
            <a:avLst/>
          </a:prstGeom>
          <a:ln>
            <a:solidFill>
              <a:srgbClr val="503217"/>
            </a:solidFill>
          </a:ln>
        </p:spPr>
      </p:pic>
    </p:spTree>
    <p:extLst>
      <p:ext uri="{BB962C8B-B14F-4D97-AF65-F5344CB8AC3E}">
        <p14:creationId xmlns:p14="http://schemas.microsoft.com/office/powerpoint/2010/main" val="5201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1428750" y="1343025"/>
          <a:ext cx="16868775" cy="8877300"/>
          <a:chOff x="1428750" y="1343025"/>
          <a:chExt cx="16868775" cy="8877300"/>
        </a:xfrm>
      </p:grpSpPr>
      <p:sp>
        <p:nvSpPr>
          <p:cNvPr id="15" name="TextBox 14"/>
          <p:cNvSpPr txBox="1"/>
          <p:nvPr/>
        </p:nvSpPr>
        <p:spPr>
          <a:xfrm>
            <a:off x="1363316" y="895028"/>
            <a:ext cx="1411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r>
              <a:rPr lang="en-US" altLang="ko-KR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. </a:t>
            </a:r>
            <a:r>
              <a:rPr lang="ko-KR" altLang="en-US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사이트 </a:t>
            </a:r>
            <a:r>
              <a:rPr lang="ko-KR" altLang="en-US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구현 </a:t>
            </a:r>
            <a:r>
              <a:rPr lang="en-US" altLang="ko-KR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(</a:t>
            </a:r>
            <a:r>
              <a:rPr lang="ko-KR" altLang="en-US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블로그 리스트</a:t>
            </a:r>
            <a:r>
              <a:rPr lang="en-US" altLang="ko-KR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,</a:t>
            </a:r>
            <a:r>
              <a:rPr lang="ko-KR" altLang="en-US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상세</a:t>
            </a:r>
            <a:r>
              <a:rPr lang="en-US" altLang="ko-KR" sz="4400" dirty="0" smtClean="0">
                <a:solidFill>
                  <a:srgbClr val="50321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)</a:t>
            </a:r>
            <a:endParaRPr lang="ko-KR" altLang="en-US" sz="4400" dirty="0">
              <a:solidFill>
                <a:srgbClr val="50321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92087" y="1831132"/>
            <a:ext cx="15628778" cy="191168"/>
          </a:xfrm>
          <a:prstGeom prst="rect">
            <a:avLst/>
          </a:prstGeom>
          <a:solidFill>
            <a:srgbClr val="5032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360026" y="2214864"/>
            <a:ext cx="75608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블로그 리스트 중 하나를 클릭 시 </a:t>
            </a:r>
            <a:r>
              <a:rPr lang="en-US" altLang="ko-KR" sz="3200" dirty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state</a:t>
            </a:r>
            <a:r>
              <a:rPr lang="ko-KR" altLang="en-US" sz="3200" dirty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 값을 넣어서 디테일 페이지로 넘기고 디테일 페이지에서 </a:t>
            </a:r>
            <a:r>
              <a:rPr lang="en-US" altLang="ko-KR" sz="3200" dirty="0" err="1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uselocation</a:t>
            </a:r>
            <a:r>
              <a:rPr lang="en-US" altLang="ko-KR" sz="3200" dirty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3200" dirty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으로 값을 받아서 </a:t>
            </a:r>
            <a:r>
              <a:rPr lang="ko-KR" altLang="en-US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넘김 값은 해당하는 데이터 값은 전부 넘겨서 상세페이지에서 전부 받음</a:t>
            </a:r>
            <a:endParaRPr lang="en-US" altLang="ko-KR" sz="3200" dirty="0" smtClean="0">
              <a:solidFill>
                <a:srgbClr val="50321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3200" dirty="0" smtClean="0">
              <a:solidFill>
                <a:srgbClr val="50321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srgbClr val="50321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우측 리스트로 다른 상세페이지 이동</a:t>
            </a:r>
            <a:endParaRPr lang="ko-KR" altLang="en-US" sz="3200" dirty="0">
              <a:solidFill>
                <a:srgbClr val="50321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00"/>
          <a:stretch/>
        </p:blipFill>
        <p:spPr>
          <a:xfrm>
            <a:off x="5471592" y="2188963"/>
            <a:ext cx="3240362" cy="5895433"/>
          </a:xfrm>
          <a:prstGeom prst="rect">
            <a:avLst/>
          </a:prstGeom>
          <a:ln>
            <a:solidFill>
              <a:srgbClr val="503217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01"/>
          <a:stretch/>
        </p:blipFill>
        <p:spPr>
          <a:xfrm>
            <a:off x="1292088" y="2205410"/>
            <a:ext cx="3873390" cy="5181861"/>
          </a:xfrm>
          <a:prstGeom prst="rect">
            <a:avLst/>
          </a:prstGeom>
          <a:ln>
            <a:solidFill>
              <a:srgbClr val="503217"/>
            </a:solidFill>
          </a:ln>
        </p:spPr>
      </p:pic>
    </p:spTree>
    <p:extLst>
      <p:ext uri="{BB962C8B-B14F-4D97-AF65-F5344CB8AC3E}">
        <p14:creationId xmlns:p14="http://schemas.microsoft.com/office/powerpoint/2010/main" val="263642715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5">
  <a:themeElements>
    <a:clrScheme name="Theme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5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263</Words>
  <Application>Microsoft Office PowerPoint</Application>
  <PresentationFormat>사용자 지정</PresentationFormat>
  <Paragraphs>43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나눔고딕OTF</vt:lpstr>
      <vt:lpstr>나눔고딕OTF ExtraBold</vt:lpstr>
      <vt:lpstr>맑은 고딕</vt:lpstr>
      <vt:lpstr>여기어때 잘난체 2</vt:lpstr>
      <vt:lpstr>Calibri</vt:lpstr>
      <vt:lpstr>Theme5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user</cp:lastModifiedBy>
  <cp:revision>30</cp:revision>
  <dcterms:created xsi:type="dcterms:W3CDTF">2024-04-15T02:54:07Z</dcterms:created>
  <dcterms:modified xsi:type="dcterms:W3CDTF">2024-06-28T01:42:35Z</dcterms:modified>
  <cp:category/>
</cp:coreProperties>
</file>